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0" r:id="rId4"/>
    <p:sldId id="268" r:id="rId5"/>
    <p:sldId id="260" r:id="rId6"/>
    <p:sldId id="269" r:id="rId7"/>
    <p:sldId id="262" r:id="rId8"/>
    <p:sldId id="271" r:id="rId9"/>
    <p:sldId id="263" r:id="rId10"/>
    <p:sldId id="272" r:id="rId11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758" autoAdjust="0"/>
    <p:restoredTop sz="93557" autoAdjust="0"/>
  </p:normalViewPr>
  <p:slideViewPr>
    <p:cSldViewPr>
      <p:cViewPr varScale="1">
        <p:scale>
          <a:sx n="66" d="100"/>
          <a:sy n="66" d="100"/>
        </p:scale>
        <p:origin x="82" y="1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7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C8223F3-77BC-9822-B46F-B4C1631C70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511" cy="494734"/>
          </a:xfrm>
          <a:prstGeom prst="rect">
            <a:avLst/>
          </a:prstGeom>
        </p:spPr>
        <p:txBody>
          <a:bodyPr vert="horz" lIns="90626" tIns="45313" rIns="90626" bIns="453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0406FD3-B44A-900B-D41B-81E6B2F20A4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682" y="0"/>
            <a:ext cx="2919510" cy="494734"/>
          </a:xfrm>
          <a:prstGeom prst="rect">
            <a:avLst/>
          </a:prstGeom>
        </p:spPr>
        <p:txBody>
          <a:bodyPr vert="horz" lIns="90626" tIns="45313" rIns="90626" bIns="45313" rtlCol="0"/>
          <a:lstStyle>
            <a:lvl1pPr algn="r">
              <a:defRPr sz="1200"/>
            </a:lvl1pPr>
          </a:lstStyle>
          <a:p>
            <a:fld id="{123BEFC3-8A3A-421C-8CB1-0CF69EE057FA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88E5BF3-196C-F8FC-DF09-C773A2AE4B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71580"/>
            <a:ext cx="2919511" cy="494734"/>
          </a:xfrm>
          <a:prstGeom prst="rect">
            <a:avLst/>
          </a:prstGeom>
        </p:spPr>
        <p:txBody>
          <a:bodyPr vert="horz" lIns="90626" tIns="45313" rIns="90626" bIns="453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1ED3C7C-185C-62AF-47A6-9116FF215C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682" y="9371580"/>
            <a:ext cx="2919510" cy="494734"/>
          </a:xfrm>
          <a:prstGeom prst="rect">
            <a:avLst/>
          </a:prstGeom>
        </p:spPr>
        <p:txBody>
          <a:bodyPr vert="horz" lIns="90626" tIns="45313" rIns="90626" bIns="45313" rtlCol="0" anchor="b"/>
          <a:lstStyle>
            <a:lvl1pPr algn="r">
              <a:defRPr sz="1200"/>
            </a:lvl1pPr>
          </a:lstStyle>
          <a:p>
            <a:fld id="{05785438-86FA-4F55-85C8-4D18C59F29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0323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511" cy="493159"/>
          </a:xfrm>
          <a:prstGeom prst="rect">
            <a:avLst/>
          </a:prstGeom>
        </p:spPr>
        <p:txBody>
          <a:bodyPr vert="horz" lIns="90626" tIns="45313" rIns="90626" bIns="453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682" y="0"/>
            <a:ext cx="2919510" cy="493159"/>
          </a:xfrm>
          <a:prstGeom prst="rect">
            <a:avLst/>
          </a:prstGeom>
        </p:spPr>
        <p:txBody>
          <a:bodyPr vert="horz" lIns="90626" tIns="45313" rIns="90626" bIns="45313" rtlCol="0"/>
          <a:lstStyle>
            <a:lvl1pPr algn="r">
              <a:defRPr sz="1200"/>
            </a:lvl1pPr>
          </a:lstStyle>
          <a:p>
            <a:fld id="{81BEF2CD-BE67-49E2-8533-D5F7E67F6BD0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26" tIns="45313" rIns="90626" bIns="453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4" y="4685790"/>
            <a:ext cx="5388295" cy="4439998"/>
          </a:xfrm>
          <a:prstGeom prst="rect">
            <a:avLst/>
          </a:prstGeom>
        </p:spPr>
        <p:txBody>
          <a:bodyPr vert="horz" lIns="90626" tIns="45313" rIns="90626" bIns="453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579"/>
            <a:ext cx="2919511" cy="493159"/>
          </a:xfrm>
          <a:prstGeom prst="rect">
            <a:avLst/>
          </a:prstGeom>
        </p:spPr>
        <p:txBody>
          <a:bodyPr vert="horz" lIns="90626" tIns="45313" rIns="90626" bIns="453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682" y="9371579"/>
            <a:ext cx="2919510" cy="493159"/>
          </a:xfrm>
          <a:prstGeom prst="rect">
            <a:avLst/>
          </a:prstGeom>
        </p:spPr>
        <p:txBody>
          <a:bodyPr vert="horz" lIns="90626" tIns="45313" rIns="90626" bIns="45313" rtlCol="0" anchor="b"/>
          <a:lstStyle>
            <a:lvl1pPr algn="r">
              <a:defRPr sz="1200"/>
            </a:lvl1pPr>
          </a:lstStyle>
          <a:p>
            <a:fld id="{A4C6CD15-5ACD-49F6-9502-8C5141BBA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8770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C0126F9-A9FB-0571-F384-62DA4EABB3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C6CD15-5ACD-49F6-9502-8C5141BBA34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078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6422-0B18-42CA-80BA-E5D903AAED17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059C0-C797-44EC-B8F2-B9B0269B074C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93824-D53D-4F5A-A6B3-CA81D1C68654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16F2A-4340-40CB-AB9B-A9214F76F3FD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6B83-4A5B-4F31-993F-7E04103C7063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8F4D-FEA3-4D4D-8F57-02EF594CB9DD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EAEA-34DE-4A6A-BE3D-60E9253E42F8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2BFD-3030-4752-BFA8-B9339142185E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46D1-C762-42F3-9A55-FC0A4A0B3DD8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F828-E4A7-4DA4-99CD-0B21537D48C3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0B9C6-C21A-40AE-8769-1F0CD1D8F15B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3D28E89-19FD-4E75-AD94-2C3443699E5D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9800" y="1600200"/>
            <a:ext cx="7772400" cy="2044824"/>
          </a:xfrm>
        </p:spPr>
        <p:txBody>
          <a:bodyPr/>
          <a:lstStyle/>
          <a:p>
            <a:r>
              <a:rPr lang="hi-IN" altLang="ja-JP" dirty="0"/>
              <a:t>पेपर टेस्ट र फिल्ड प्रतियोगिता गर्ने तरिका</a:t>
            </a:r>
            <a:endParaRPr lang="es-ES" alt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895600" y="4024893"/>
            <a:ext cx="6400800" cy="1853355"/>
          </a:xfrm>
        </p:spPr>
        <p:txBody>
          <a:bodyPr>
            <a:normAutofit/>
          </a:bodyPr>
          <a:lstStyle/>
          <a:p>
            <a:r>
              <a:rPr lang="hi-IN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तालिम पाठ्यक्रम: मीटर रिडिंग सीप</a:t>
            </a:r>
          </a:p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Non-Revenue Water </a:t>
            </a:r>
            <a:r>
              <a:rPr lang="hi-IN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कमी: व्यबसायिक घाटा</a:t>
            </a:r>
          </a:p>
          <a:p>
            <a:r>
              <a:rPr lang="en-US" altLang="ja-JP" sz="2400" dirty="0"/>
              <a:t>April 2024</a:t>
            </a:r>
          </a:p>
          <a:p>
            <a:endParaRPr lang="ja-JP" altLang="en-US" sz="2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DF9446-5396-180E-E525-025BC2CB77DD}"/>
              </a:ext>
            </a:extLst>
          </p:cNvPr>
          <p:cNvSpPr txBox="1"/>
          <p:nvPr/>
        </p:nvSpPr>
        <p:spPr>
          <a:xfrm>
            <a:off x="2531604" y="889835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i="1" dirty="0">
                <a:solidFill>
                  <a:schemeClr val="bg1"/>
                </a:solidFill>
              </a:rPr>
              <a:t>The Project on Capacity Development of KUKL to Improve Overall Water Supply Service in Kathmandu Valley</a:t>
            </a:r>
            <a:endParaRPr lang="ja-JP" altLang="en-US" sz="2000" b="1" i="1" dirty="0">
              <a:solidFill>
                <a:schemeClr val="bg1"/>
              </a:solidFill>
            </a:endParaRP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CAF6FE57-B1DB-F03A-CE61-70EAFE7F4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6400" y="6318919"/>
            <a:ext cx="1161826" cy="365125"/>
          </a:xfrm>
        </p:spPr>
        <p:txBody>
          <a:bodyPr/>
          <a:lstStyle/>
          <a:p>
            <a:fld id="{D2D8002D-B5B0-4BAC-B1F6-782DDCCE6D9C}" type="slidenum">
              <a:rPr lang="ja-JP" altLang="en-US" sz="1600">
                <a:solidFill>
                  <a:schemeClr val="tx1"/>
                </a:solidFill>
              </a:rPr>
              <a:t>1</a:t>
            </a:fld>
            <a:endParaRPr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94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3FD516-7C54-71BF-65F9-A6B3796E2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10</a:t>
            </a:fld>
            <a:endParaRPr kumimoji="1" lang="ja-JP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5FE0472-40D2-E160-A446-A3E06786B5E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1" t="24674" r="12201" b="19151"/>
          <a:stretch/>
        </p:blipFill>
        <p:spPr>
          <a:xfrm>
            <a:off x="3863752" y="1268760"/>
            <a:ext cx="4698690" cy="335173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FFF8034-D987-3685-D862-1A6B6F8061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183" y="3785751"/>
            <a:ext cx="6747633" cy="2668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537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09600" y="2864693"/>
            <a:ext cx="9469041" cy="3993307"/>
          </a:xfrm>
        </p:spPr>
        <p:txBody>
          <a:bodyPr>
            <a:normAutofit/>
          </a:bodyPr>
          <a:lstStyle/>
          <a:p>
            <a:r>
              <a:rPr lang="hi-IN" altLang="ja-JP" sz="3000" dirty="0"/>
              <a:t>तपाईंले उत्तर लेख्ने उत्तरपत्र प्राप्त गर्नुहुनेछ।</a:t>
            </a:r>
            <a:endParaRPr lang="en-US" altLang="ja-JP" sz="3000" dirty="0"/>
          </a:p>
          <a:p>
            <a:r>
              <a:rPr lang="hi-IN" altLang="ja-JP" sz="3200" dirty="0"/>
              <a:t>"</a:t>
            </a:r>
            <a:r>
              <a:rPr lang="hi-IN" altLang="ja-JP" sz="3000" dirty="0"/>
              <a:t>टेस्टको सुरुवात" भनिएपछि, तपाईंले आफ्नो शाखा र फाँटको नाम लेख्नुहोस्।</a:t>
            </a:r>
            <a:r>
              <a:rPr lang="en-US" altLang="ja-JP" sz="3000" dirty="0"/>
              <a:t> </a:t>
            </a:r>
          </a:p>
          <a:p>
            <a:r>
              <a:rPr lang="hi-IN" altLang="ja-JP" sz="3000" dirty="0"/>
              <a:t>आजको मिति र आफ्नो नाम लेख्नुहोस् (यसलाई नबिर्सनुहोस्!)।</a:t>
            </a:r>
            <a:endParaRPr lang="ja-JP" altLang="en-US" sz="30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altLang="ja-JP" dirty="0"/>
              <a:t>पेपर टेस्ट </a:t>
            </a:r>
            <a:r>
              <a:rPr kumimoji="1" lang="en-US" altLang="ja-JP" dirty="0"/>
              <a:t>- 1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0EC4BC-68DD-57D6-4A31-069C7AF97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23487" y="6154548"/>
            <a:ext cx="1161826" cy="365125"/>
          </a:xfrm>
        </p:spPr>
        <p:txBody>
          <a:bodyPr vert="horz" lIns="91440" tIns="45720" rIns="91440" bIns="45720" rtlCol="0" anchor="ctr"/>
          <a:lstStyle/>
          <a:p>
            <a:fld id="{D2D8002D-B5B0-4BAC-B1F6-782DDCCE6D9C}" type="slidenum">
              <a:rPr lang="ja-JP" altLang="en-US" sz="1600">
                <a:solidFill>
                  <a:schemeClr val="tx1"/>
                </a:solidFill>
              </a:rPr>
              <a:pPr/>
              <a:t>2</a:t>
            </a:fld>
            <a:endParaRPr lang="ja-JP" altLang="en-US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602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981200" y="338328"/>
            <a:ext cx="6131024" cy="1252728"/>
          </a:xfrm>
        </p:spPr>
        <p:txBody>
          <a:bodyPr/>
          <a:lstStyle/>
          <a:p>
            <a:r>
              <a:rPr lang="hi-IN" altLang="ja-JP" dirty="0"/>
              <a:t>पेपर टेस्ट </a:t>
            </a:r>
            <a:r>
              <a:rPr lang="en-US" altLang="ja-JP" dirty="0"/>
              <a:t>- 2</a:t>
            </a:r>
            <a:endParaRPr kumimoji="1" lang="ja-JP" altLang="en-US" dirty="0"/>
          </a:p>
        </p:txBody>
      </p:sp>
      <p:sp>
        <p:nvSpPr>
          <p:cNvPr id="8" name="コンテンツ プレースホルダー 1"/>
          <p:cNvSpPr txBox="1">
            <a:spLocks/>
          </p:cNvSpPr>
          <p:nvPr/>
        </p:nvSpPr>
        <p:spPr>
          <a:xfrm>
            <a:off x="119337" y="2348880"/>
            <a:ext cx="7776866" cy="4248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i-IN" altLang="ja-JP" sz="2800" dirty="0"/>
              <a:t>मिटरको फोटो हेर्नुहोस्।</a:t>
            </a:r>
            <a:endParaRPr lang="en-US" altLang="ja-JP" sz="2800" dirty="0"/>
          </a:p>
          <a:p>
            <a:r>
              <a:rPr lang="hi-IN" altLang="ja-JP" sz="2800" dirty="0"/>
              <a:t>प्रत्येक फोटोको लागि पानीको सही मात्रालाई संकेत गर्ने निम्न 3 नम्बरहरू मध्ये एउटामा चिन्ह लगाउनुहोस्।</a:t>
            </a:r>
            <a:endParaRPr lang="en-US" altLang="ja-JP" sz="2800" dirty="0"/>
          </a:p>
          <a:p>
            <a:r>
              <a:rPr lang="hi-IN" altLang="ja-JP" sz="2800" dirty="0"/>
              <a:t>सबै 35 ओटा फोटोहरूको लागि सोहि प्रक्रिया गर्नुहोस्।</a:t>
            </a:r>
            <a:endParaRPr lang="en-US" altLang="ja-JP" sz="2800" dirty="0"/>
          </a:p>
          <a:p>
            <a:r>
              <a:rPr lang="hi-IN" altLang="ja-JP" sz="2800" dirty="0"/>
              <a:t>तोकिएको समय: 20 मिनेट।</a:t>
            </a:r>
            <a:endParaRPr lang="en-US" altLang="ja-JP" sz="2800" dirty="0">
              <a:solidFill>
                <a:srgbClr val="FF0000"/>
              </a:solidFill>
            </a:endParaRPr>
          </a:p>
          <a:p>
            <a:r>
              <a:rPr lang="hi-IN" altLang="ja-JP" sz="2800" b="1" dirty="0">
                <a:solidFill>
                  <a:srgbClr val="FF0000"/>
                </a:solidFill>
              </a:rPr>
              <a:t>दोश्रो पाना पनि भर्न नभुल्नुहोला</a:t>
            </a:r>
            <a:r>
              <a:rPr lang="en-US" altLang="ja-JP" sz="2800" b="1" dirty="0">
                <a:solidFill>
                  <a:srgbClr val="FF0000"/>
                </a:solidFill>
              </a:rPr>
              <a:t> !!!</a:t>
            </a:r>
            <a:endParaRPr lang="es-ES" altLang="ja-JP" sz="2800" b="1" dirty="0">
              <a:solidFill>
                <a:srgbClr val="FF0000"/>
              </a:solidFill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8400256" y="3429000"/>
            <a:ext cx="144016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graphicFrame>
        <p:nvGraphicFramePr>
          <p:cNvPr id="2" name="表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13421020"/>
              </p:ext>
            </p:extLst>
          </p:nvPr>
        </p:nvGraphicFramePr>
        <p:xfrm>
          <a:off x="8040216" y="332656"/>
          <a:ext cx="2126622" cy="3024336"/>
        </p:xfrm>
        <a:graphic>
          <a:graphicData uri="http://schemas.openxmlformats.org/drawingml/2006/table">
            <a:tbl>
              <a:tblPr firstRow="1" firstCol="1" bandRow="1"/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9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3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7301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Q 1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4346" marR="143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774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1</a:t>
                      </a:r>
                      <a:r>
                        <a:rPr lang="ja-JP" sz="1800" kern="1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□</a:t>
                      </a:r>
                      <a:endParaRPr lang="ja-JP" sz="1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4346" marR="14346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1.00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4346" marR="14346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m</a:t>
                      </a:r>
                      <a:r>
                        <a:rPr lang="en-US" sz="1800" kern="100" baseline="300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3</a:t>
                      </a:r>
                      <a:endParaRPr lang="ja-JP" sz="1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4346" marR="14346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774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2</a:t>
                      </a:r>
                      <a:r>
                        <a:rPr lang="ja-JP" sz="1800" kern="1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□</a:t>
                      </a:r>
                      <a:endParaRPr lang="ja-JP" sz="1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4346" marR="14346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10.00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4346" marR="14346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m</a:t>
                      </a:r>
                      <a:r>
                        <a:rPr lang="en-US" sz="1800" kern="100" baseline="300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3</a:t>
                      </a:r>
                      <a:endParaRPr lang="ja-JP" sz="1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4346" marR="14346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774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3</a:t>
                      </a:r>
                      <a:r>
                        <a:rPr lang="ja-JP" sz="1800" kern="1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□</a:t>
                      </a:r>
                      <a:endParaRPr lang="ja-JP" sz="1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4346" marR="14346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11.00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4346" marR="14346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m</a:t>
                      </a:r>
                      <a:r>
                        <a:rPr lang="en-US" sz="1800" kern="100" baseline="300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3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4346" marR="14346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224" y="615468"/>
            <a:ext cx="2004012" cy="1877428"/>
          </a:xfrm>
          <a:prstGeom prst="rect">
            <a:avLst/>
          </a:prstGeom>
        </p:spPr>
      </p:pic>
      <p:graphicFrame>
        <p:nvGraphicFramePr>
          <p:cNvPr id="13" name="表 1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076954560"/>
              </p:ext>
            </p:extLst>
          </p:nvPr>
        </p:nvGraphicFramePr>
        <p:xfrm>
          <a:off x="8040216" y="3781709"/>
          <a:ext cx="2126622" cy="3024336"/>
        </p:xfrm>
        <a:graphic>
          <a:graphicData uri="http://schemas.openxmlformats.org/drawingml/2006/table">
            <a:tbl>
              <a:tblPr firstRow="1" firstCol="1" bandRow="1"/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9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3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7301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Q 1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4346" marR="1434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774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1</a:t>
                      </a:r>
                      <a:r>
                        <a:rPr lang="ja-JP" sz="18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□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4346" marR="14346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1.00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4346" marR="14346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m</a:t>
                      </a:r>
                      <a:r>
                        <a:rPr lang="en-US" sz="1800" kern="100" baseline="300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3</a:t>
                      </a:r>
                      <a:endParaRPr lang="ja-JP" sz="1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4346" marR="14346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774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2</a:t>
                      </a:r>
                      <a:r>
                        <a:rPr lang="ja-JP" sz="1800" kern="1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□</a:t>
                      </a:r>
                      <a:endParaRPr lang="ja-JP" sz="1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4346" marR="14346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10.00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4346" marR="14346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m</a:t>
                      </a:r>
                      <a:r>
                        <a:rPr lang="en-US" sz="1800" kern="100" baseline="300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3</a:t>
                      </a:r>
                      <a:endParaRPr lang="ja-JP" sz="1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4346" marR="14346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774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3</a:t>
                      </a:r>
                      <a:r>
                        <a:rPr lang="ja-JP" sz="1800" kern="1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□</a:t>
                      </a:r>
                      <a:endParaRPr lang="ja-JP" sz="1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4346" marR="14346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11.00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4346" marR="14346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m</a:t>
                      </a:r>
                      <a:r>
                        <a:rPr lang="en-US" sz="1800" kern="100" baseline="300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3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4346" marR="14346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4" name="図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224" y="4061923"/>
            <a:ext cx="2004012" cy="1877428"/>
          </a:xfrm>
          <a:prstGeom prst="rect">
            <a:avLst/>
          </a:prstGeom>
        </p:spPr>
      </p:pic>
      <p:sp>
        <p:nvSpPr>
          <p:cNvPr id="11" name="フリーフォーム: 図形 10">
            <a:extLst>
              <a:ext uri="{FF2B5EF4-FFF2-40B4-BE49-F238E27FC236}">
                <a16:creationId xmlns:a16="http://schemas.microsoft.com/office/drawing/2014/main" id="{9C218014-6BDC-6189-04F2-5B198A2F7C4F}"/>
              </a:ext>
            </a:extLst>
          </p:cNvPr>
          <p:cNvSpPr/>
          <p:nvPr/>
        </p:nvSpPr>
        <p:spPr>
          <a:xfrm>
            <a:off x="8295481" y="5972089"/>
            <a:ext cx="209550" cy="146050"/>
          </a:xfrm>
          <a:custGeom>
            <a:avLst/>
            <a:gdLst>
              <a:gd name="connsiteX0" fmla="*/ 0 w 234950"/>
              <a:gd name="connsiteY0" fmla="*/ 25749 h 178149"/>
              <a:gd name="connsiteX1" fmla="*/ 31750 w 234950"/>
              <a:gd name="connsiteY1" fmla="*/ 95599 h 178149"/>
              <a:gd name="connsiteX2" fmla="*/ 38100 w 234950"/>
              <a:gd name="connsiteY2" fmla="*/ 127349 h 178149"/>
              <a:gd name="connsiteX3" fmla="*/ 44450 w 234950"/>
              <a:gd name="connsiteY3" fmla="*/ 171799 h 178149"/>
              <a:gd name="connsiteX4" fmla="*/ 69850 w 234950"/>
              <a:gd name="connsiteY4" fmla="*/ 178149 h 178149"/>
              <a:gd name="connsiteX5" fmla="*/ 88900 w 234950"/>
              <a:gd name="connsiteY5" fmla="*/ 165449 h 178149"/>
              <a:gd name="connsiteX6" fmla="*/ 95250 w 234950"/>
              <a:gd name="connsiteY6" fmla="*/ 146399 h 178149"/>
              <a:gd name="connsiteX7" fmla="*/ 114300 w 234950"/>
              <a:gd name="connsiteY7" fmla="*/ 127349 h 178149"/>
              <a:gd name="connsiteX8" fmla="*/ 120650 w 234950"/>
              <a:gd name="connsiteY8" fmla="*/ 101949 h 178149"/>
              <a:gd name="connsiteX9" fmla="*/ 158750 w 234950"/>
              <a:gd name="connsiteY9" fmla="*/ 57499 h 178149"/>
              <a:gd name="connsiteX10" fmla="*/ 184150 w 234950"/>
              <a:gd name="connsiteY10" fmla="*/ 38449 h 178149"/>
              <a:gd name="connsiteX11" fmla="*/ 228600 w 234950"/>
              <a:gd name="connsiteY11" fmla="*/ 349 h 178149"/>
              <a:gd name="connsiteX12" fmla="*/ 234950 w 234950"/>
              <a:gd name="connsiteY12" fmla="*/ 349 h 178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4950" h="178149">
                <a:moveTo>
                  <a:pt x="0" y="25749"/>
                </a:moveTo>
                <a:cubicBezTo>
                  <a:pt x="10154" y="46058"/>
                  <a:pt x="25010" y="73132"/>
                  <a:pt x="31750" y="95599"/>
                </a:cubicBezTo>
                <a:cubicBezTo>
                  <a:pt x="34851" y="105937"/>
                  <a:pt x="36326" y="116703"/>
                  <a:pt x="38100" y="127349"/>
                </a:cubicBezTo>
                <a:cubicBezTo>
                  <a:pt x="40561" y="142112"/>
                  <a:pt x="36517" y="159107"/>
                  <a:pt x="44450" y="171799"/>
                </a:cubicBezTo>
                <a:cubicBezTo>
                  <a:pt x="49075" y="179200"/>
                  <a:pt x="61383" y="176032"/>
                  <a:pt x="69850" y="178149"/>
                </a:cubicBezTo>
                <a:cubicBezTo>
                  <a:pt x="76200" y="173916"/>
                  <a:pt x="84132" y="171408"/>
                  <a:pt x="88900" y="165449"/>
                </a:cubicBezTo>
                <a:cubicBezTo>
                  <a:pt x="93081" y="160222"/>
                  <a:pt x="91537" y="151968"/>
                  <a:pt x="95250" y="146399"/>
                </a:cubicBezTo>
                <a:cubicBezTo>
                  <a:pt x="100231" y="138927"/>
                  <a:pt x="107950" y="133699"/>
                  <a:pt x="114300" y="127349"/>
                </a:cubicBezTo>
                <a:cubicBezTo>
                  <a:pt x="116417" y="118882"/>
                  <a:pt x="116747" y="109755"/>
                  <a:pt x="120650" y="101949"/>
                </a:cubicBezTo>
                <a:cubicBezTo>
                  <a:pt x="126924" y="89401"/>
                  <a:pt x="147629" y="67031"/>
                  <a:pt x="158750" y="57499"/>
                </a:cubicBezTo>
                <a:cubicBezTo>
                  <a:pt x="166785" y="50611"/>
                  <a:pt x="176666" y="45933"/>
                  <a:pt x="184150" y="38449"/>
                </a:cubicBezTo>
                <a:cubicBezTo>
                  <a:pt x="216121" y="6478"/>
                  <a:pt x="187257" y="16886"/>
                  <a:pt x="228600" y="349"/>
                </a:cubicBezTo>
                <a:cubicBezTo>
                  <a:pt x="230565" y="-437"/>
                  <a:pt x="232833" y="349"/>
                  <a:pt x="234950" y="349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B7FBE3-976E-44DD-30D1-05D0E80C6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08368" y="6364069"/>
            <a:ext cx="1161826" cy="365125"/>
          </a:xfrm>
        </p:spPr>
        <p:txBody>
          <a:bodyPr vert="horz" lIns="91440" tIns="45720" rIns="91440" bIns="45720" rtlCol="0" anchor="ctr"/>
          <a:lstStyle/>
          <a:p>
            <a:pPr algn="r"/>
            <a:fld id="{D2D8002D-B5B0-4BAC-B1F6-782DDCCE6D9C}" type="slidenum">
              <a:rPr lang="ja-JP" altLang="en-US" sz="1600">
                <a:solidFill>
                  <a:schemeClr val="tx1"/>
                </a:solidFill>
              </a:rPr>
              <a:pPr algn="r"/>
              <a:t>3</a:t>
            </a:fld>
            <a:endParaRPr lang="ja-JP" altLang="en-US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635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altLang="ja-JP" dirty="0"/>
              <a:t>फिल्ड प्रतियोगिता</a:t>
            </a:r>
            <a:r>
              <a:rPr lang="en-US" altLang="ja-JP" dirty="0"/>
              <a:t> - 1</a:t>
            </a:r>
            <a:endParaRPr kumimoji="1" lang="ja-JP" altLang="en-US" dirty="0"/>
          </a:p>
        </p:txBody>
      </p:sp>
      <p:sp>
        <p:nvSpPr>
          <p:cNvPr id="4" name="テキスト ボックス 399">
            <a:extLst>
              <a:ext uri="{FF2B5EF4-FFF2-40B4-BE49-F238E27FC236}">
                <a16:creationId xmlns:a16="http://schemas.microsoft.com/office/drawing/2014/main" id="{3B810CC2-1311-6154-17EA-A8291A05B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52" y="5536372"/>
            <a:ext cx="8064896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  <a:defRPr sz="1000"/>
            </a:pPr>
            <a:r>
              <a:rPr lang="hi-IN" altLang="ja-JP" sz="2400" dirty="0">
                <a:solidFill>
                  <a:srgbClr val="212121"/>
                </a:solidFill>
                <a:latin typeface="Arial Narrow" panose="020B0606020202030204" pitchFamily="34" charset="0"/>
                <a:cs typeface="Times New Roman"/>
              </a:rPr>
              <a:t>तपाईंहरू गएर नम्बर 1  देखि 40 सम्मको मिटरहरू पढ्नुहोस्।</a:t>
            </a:r>
            <a:endParaRPr lang="en-US" altLang="ja-JP" sz="2400" dirty="0">
              <a:solidFill>
                <a:srgbClr val="212121"/>
              </a:solidFill>
              <a:latin typeface="Arial Narrow" panose="020B0606020202030204" pitchFamily="34" charset="0"/>
              <a:cs typeface="Times New Roman"/>
            </a:endParaRPr>
          </a:p>
          <a:p>
            <a:pPr marL="514350" indent="-514350">
              <a:buFont typeface="+mj-lt"/>
              <a:buAutoNum type="arabicPeriod"/>
              <a:defRPr sz="1000"/>
            </a:pPr>
            <a:r>
              <a:rPr lang="hi-IN" altLang="ja-JP" sz="2400" dirty="0">
                <a:solidFill>
                  <a:srgbClr val="212121"/>
                </a:solidFill>
                <a:latin typeface="Arial Narrow" panose="020B0606020202030204" pitchFamily="34" charset="0"/>
                <a:cs typeface="Times New Roman"/>
              </a:rPr>
              <a:t>मिटरमा देखिएको पानीको मात्रा (रिडिंग) उत्तरपत्रमा लेख्नुहोस्।</a:t>
            </a:r>
            <a:endParaRPr lang="en-US" altLang="ja-JP" sz="2400" dirty="0">
              <a:solidFill>
                <a:srgbClr val="212121"/>
              </a:solidFill>
              <a:latin typeface="Arial Narrow" panose="020B0606020202030204" pitchFamily="34" charset="0"/>
              <a:cs typeface="Times New Roman"/>
            </a:endParaRP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65C651-1E8A-2B96-A318-9BFC8E59E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36360" y="6294000"/>
            <a:ext cx="1161826" cy="365125"/>
          </a:xfrm>
        </p:spPr>
        <p:txBody>
          <a:bodyPr/>
          <a:lstStyle/>
          <a:p>
            <a:fld id="{D2D8002D-B5B0-4BAC-B1F6-782DDCCE6D9C}" type="slidenum">
              <a:rPr lang="ja-JP" altLang="en-US" sz="1600">
                <a:solidFill>
                  <a:schemeClr val="tx1"/>
                </a:solidFill>
              </a:rPr>
              <a:t>4</a:t>
            </a:fld>
            <a:endParaRPr lang="ja-JP" altLang="en-US" sz="1600">
              <a:solidFill>
                <a:schemeClr val="tx1"/>
              </a:solidFill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64E17198-3CE0-2C35-27BB-54AB2D43B3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566" y="2147401"/>
            <a:ext cx="9574867" cy="3242664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9988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775521" y="520168"/>
            <a:ext cx="8756707" cy="892608"/>
          </a:xfrm>
        </p:spPr>
        <p:txBody>
          <a:bodyPr anchor="t">
            <a:normAutofit/>
          </a:bodyPr>
          <a:lstStyle/>
          <a:p>
            <a:r>
              <a:rPr lang="hi-IN" altLang="ja-JP"/>
              <a:t>फिल्ड प्रतियोगिता</a:t>
            </a:r>
            <a:r>
              <a:rPr lang="en-US" altLang="ja-JP"/>
              <a:t> - 2</a:t>
            </a:r>
            <a:endParaRPr kumimoji="1" lang="ja-JP" altLang="en-US" dirty="0"/>
          </a:p>
        </p:txBody>
      </p:sp>
      <p:sp>
        <p:nvSpPr>
          <p:cNvPr id="9" name="テキスト ボックス 399"/>
          <p:cNvSpPr txBox="1">
            <a:spLocks noChangeArrowheads="1"/>
          </p:cNvSpPr>
          <p:nvPr/>
        </p:nvSpPr>
        <p:spPr bwMode="auto">
          <a:xfrm>
            <a:off x="642487" y="2348880"/>
            <a:ext cx="6965681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  <a:defRPr sz="1000"/>
            </a:pPr>
            <a:r>
              <a:rPr lang="hi-IN" altLang="ja-JP" sz="2800" dirty="0">
                <a:solidFill>
                  <a:srgbClr val="212121"/>
                </a:solidFill>
                <a:latin typeface="Arial Narrow" panose="020B0606020202030204" pitchFamily="34" charset="0"/>
                <a:cs typeface="Times New Roman"/>
              </a:rPr>
              <a:t>सुरु गर्नु अघि, सबै प्रतियोगीहरूले आफ्नो उत्तरपत्रमा आफ्नो नाम, शाखा/फाँट, मिति लेख्नुहोस्। </a:t>
            </a:r>
            <a:endParaRPr lang="en-US" altLang="ja-JP" sz="2800" dirty="0">
              <a:solidFill>
                <a:srgbClr val="212121"/>
              </a:solidFill>
              <a:latin typeface="Arial Narrow" panose="020B0606020202030204" pitchFamily="34" charset="0"/>
              <a:cs typeface="Times New Roman"/>
            </a:endParaRPr>
          </a:p>
          <a:p>
            <a:pPr marL="514350" indent="-514350">
              <a:buFont typeface="+mj-lt"/>
              <a:buAutoNum type="arabicPeriod"/>
              <a:defRPr sz="1000"/>
            </a:pPr>
            <a:r>
              <a:rPr lang="hi-IN" altLang="ja-JP" sz="2800" dirty="0">
                <a:solidFill>
                  <a:srgbClr val="212121"/>
                </a:solidFill>
                <a:latin typeface="Arial Narrow" panose="020B0606020202030204" pitchFamily="34" charset="0"/>
                <a:cs typeface="Times New Roman"/>
              </a:rPr>
              <a:t>त्यसपछि, सहयोगको लागि "सुरुवात" टेबलमा रहनुभएको कर्मचारीले तपाईंको पानामा तपाईंले शुरु गर्दाखेरीको समय लेख्नु हुनेछ।</a:t>
            </a:r>
            <a:endParaRPr lang="en-US" altLang="ja-JP" sz="2800" dirty="0">
              <a:solidFill>
                <a:srgbClr val="212121"/>
              </a:solidFill>
              <a:latin typeface="Arial Narrow" panose="020B0606020202030204" pitchFamily="34" charset="0"/>
              <a:cs typeface="Times New Roman"/>
            </a:endParaRPr>
          </a:p>
          <a:p>
            <a:pPr marL="514350" indent="-514350">
              <a:buFont typeface="+mj-lt"/>
              <a:buAutoNum type="arabicPeriod"/>
              <a:defRPr sz="1000"/>
            </a:pPr>
            <a:r>
              <a:rPr lang="hi-IN" altLang="ja-JP" sz="2800" dirty="0">
                <a:solidFill>
                  <a:srgbClr val="212121"/>
                </a:solidFill>
                <a:latin typeface="Arial Narrow" panose="020B0606020202030204" pitchFamily="34" charset="0"/>
                <a:cs typeface="Times New Roman"/>
              </a:rPr>
              <a:t>"सुरुवात" टेबलमा रहनुभएको कर्मचारीले “</a:t>
            </a:r>
            <a:r>
              <a:rPr lang="en-US" altLang="ja-JP" sz="2800" dirty="0">
                <a:solidFill>
                  <a:srgbClr val="212121"/>
                </a:solidFill>
                <a:latin typeface="Arial Narrow" panose="020B0606020202030204" pitchFamily="34" charset="0"/>
                <a:cs typeface="Times New Roman"/>
              </a:rPr>
              <a:t>GO</a:t>
            </a:r>
            <a:r>
              <a:rPr lang="hi-IN" altLang="ja-JP" sz="2800" dirty="0">
                <a:solidFill>
                  <a:srgbClr val="212121"/>
                </a:solidFill>
                <a:latin typeface="Arial Narrow" panose="020B0606020202030204" pitchFamily="34" charset="0"/>
                <a:cs typeface="Times New Roman"/>
              </a:rPr>
              <a:t>"भन्नु भएपछि प्रतियोगिता</a:t>
            </a:r>
            <a:r>
              <a:rPr lang="en-US" altLang="ja-JP" sz="2800" dirty="0">
                <a:solidFill>
                  <a:srgbClr val="212121"/>
                </a:solidFill>
                <a:latin typeface="Arial Narrow" panose="020B0606020202030204" pitchFamily="34" charset="0"/>
                <a:cs typeface="Times New Roman"/>
              </a:rPr>
              <a:t> </a:t>
            </a:r>
            <a:r>
              <a:rPr lang="hi-IN" altLang="ja-JP" sz="2800" dirty="0">
                <a:solidFill>
                  <a:srgbClr val="212121"/>
                </a:solidFill>
                <a:latin typeface="Arial Narrow" panose="020B0606020202030204" pitchFamily="34" charset="0"/>
                <a:cs typeface="Times New Roman"/>
              </a:rPr>
              <a:t>शुरु हुनेछ।</a:t>
            </a:r>
            <a:endParaRPr lang="en-US" altLang="ja-JP" sz="2800" dirty="0">
              <a:solidFill>
                <a:srgbClr val="212121"/>
              </a:solidFill>
              <a:latin typeface="Arial Narrow" panose="020B0606020202030204" pitchFamily="34" charset="0"/>
              <a:cs typeface="Times New Roman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824768-1593-9D6F-DE4E-38D9FE82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8641" y="6232228"/>
            <a:ext cx="1161826" cy="365125"/>
          </a:xfrm>
        </p:spPr>
        <p:txBody>
          <a:bodyPr/>
          <a:lstStyle/>
          <a:p>
            <a:pPr algn="r"/>
            <a:fld id="{D2D8002D-B5B0-4BAC-B1F6-782DDCCE6D9C}" type="slidenum">
              <a:rPr lang="ja-JP" altLang="en-US" sz="1600">
                <a:solidFill>
                  <a:schemeClr val="tx1"/>
                </a:solidFill>
              </a:rPr>
              <a:pPr algn="r"/>
              <a:t>5</a:t>
            </a:fld>
            <a:endParaRPr lang="ja-JP" altLang="en-US" sz="1600">
              <a:solidFill>
                <a:schemeClr val="tx1"/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F3CA2E2-201D-C80A-FEDD-E5905C74E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184" y="3212976"/>
            <a:ext cx="4032448" cy="1734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2532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4423819"/>
              </p:ext>
            </p:extLst>
          </p:nvPr>
        </p:nvGraphicFramePr>
        <p:xfrm>
          <a:off x="1847528" y="3326567"/>
          <a:ext cx="8640961" cy="1512167"/>
        </p:xfrm>
        <a:graphic>
          <a:graphicData uri="http://schemas.openxmlformats.org/drawingml/2006/table">
            <a:tbl>
              <a:tblPr firstRow="1" firstCol="1" bandRow="1"/>
              <a:tblGrid>
                <a:gridCol w="2196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5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5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5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59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166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02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02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022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022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02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5120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1" lang="hi-IN" sz="1800" kern="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शाखा / फाँटको नाम </a:t>
                      </a:r>
                      <a:endParaRPr kumimoji="1" lang="ja-JP" sz="18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i-IN" altLang="ja-JP" sz="18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मिति 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i-IN" altLang="ja-JP" sz="18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तपाईंको नाम 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i-IN" altLang="ja-JP" sz="18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प्राप्तांक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36195" marR="36195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1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 </a:t>
                      </a:r>
                      <a:endParaRPr lang="ja-JP" sz="1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　</a:t>
                      </a:r>
                      <a:r>
                        <a:rPr lang="en-US" altLang="ja-JP" sz="18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06</a:t>
                      </a:r>
                      <a:r>
                        <a:rPr lang="en-US" sz="18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/  01  /  2081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　　</a:t>
                      </a:r>
                      <a:r>
                        <a:rPr lang="ja-JP" sz="1800" kern="100" dirty="0">
                          <a:effectLst/>
                          <a:latin typeface="Century"/>
                          <a:ea typeface="Times New Roman"/>
                          <a:cs typeface="Times New Roman"/>
                        </a:rPr>
                        <a:t> </a:t>
                      </a: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              / 100  </a:t>
                      </a:r>
                      <a:endParaRPr lang="ja-JP" sz="1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36195" marR="36195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806">
                <a:tc>
                  <a:txBody>
                    <a:bodyPr/>
                    <a:lstStyle/>
                    <a:p>
                      <a:pPr algn="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i-IN" altLang="ja-JP" sz="1400" dirty="0">
                          <a:solidFill>
                            <a:srgbClr val="212121"/>
                          </a:solidFill>
                          <a:latin typeface="Arial Narrow" panose="020B0606020202030204" pitchFamily="34" charset="0"/>
                          <a:cs typeface="Times New Roman"/>
                        </a:rPr>
                        <a:t>शुरु गर्दाको समय</a:t>
                      </a:r>
                      <a:r>
                        <a:rPr lang="en-US" sz="14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; </a:t>
                      </a:r>
                      <a:r>
                        <a:rPr lang="en-US" sz="1400" kern="100" dirty="0" err="1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min:sec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 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36195" marR="3619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: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i-IN" sz="14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अन्त्यको समय</a:t>
                      </a:r>
                      <a:r>
                        <a:rPr lang="en-US" sz="14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;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36195" marR="3619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36195" marR="3619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: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altLang="ja-JP" dirty="0"/>
              <a:t>फिल्ड प्रतियोगिता</a:t>
            </a:r>
            <a:r>
              <a:rPr lang="en-US" altLang="ja-JP" dirty="0"/>
              <a:t> - 3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1847527" y="3755231"/>
            <a:ext cx="6552728" cy="498831"/>
          </a:xfrm>
          <a:prstGeom prst="ellipse">
            <a:avLst/>
          </a:prstGeom>
          <a:noFill/>
          <a:ln w="317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3959605" y="4330374"/>
            <a:ext cx="2160240" cy="432047"/>
          </a:xfrm>
          <a:prstGeom prst="ellipse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747628" y="2636912"/>
            <a:ext cx="71287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i-IN" altLang="ja-JP" b="1" dirty="0">
                <a:latin typeface="Times New Roman" pitchFamily="18" charset="0"/>
                <a:ea typeface="ＭＳ 明朝" pitchFamily="17" charset="-128"/>
                <a:cs typeface="Times New Roman" pitchFamily="18" charset="0"/>
              </a:rPr>
              <a:t>मिटर</a:t>
            </a:r>
            <a:r>
              <a:rPr lang="en-US" altLang="ja-JP" b="1" dirty="0">
                <a:latin typeface="Times New Roman" pitchFamily="18" charset="0"/>
                <a:ea typeface="ＭＳ 明朝" pitchFamily="17" charset="-128"/>
                <a:cs typeface="Times New Roman" pitchFamily="18" charset="0"/>
              </a:rPr>
              <a:t> </a:t>
            </a:r>
            <a:r>
              <a:rPr lang="hi-IN" altLang="ja-JP" b="1" dirty="0">
                <a:latin typeface="Times New Roman" pitchFamily="18" charset="0"/>
                <a:ea typeface="ＭＳ 明朝" pitchFamily="17" charset="-128"/>
                <a:cs typeface="Times New Roman" pitchFamily="18" charset="0"/>
              </a:rPr>
              <a:t>रिडिंग</a:t>
            </a:r>
            <a:r>
              <a:rPr lang="en-US" altLang="ja-JP" b="1" dirty="0">
                <a:latin typeface="Times New Roman" pitchFamily="18" charset="0"/>
                <a:ea typeface="ＭＳ 明朝" pitchFamily="17" charset="-128"/>
                <a:cs typeface="Times New Roman" pitchFamily="18" charset="0"/>
              </a:rPr>
              <a:t> </a:t>
            </a:r>
            <a:r>
              <a:rPr lang="hi-IN" altLang="ja-JP" b="1" dirty="0">
                <a:latin typeface="Times New Roman" pitchFamily="18" charset="0"/>
                <a:ea typeface="ＭＳ 明朝" pitchFamily="17" charset="-128"/>
                <a:cs typeface="Times New Roman" pitchFamily="18" charset="0"/>
              </a:rPr>
              <a:t>फिल्ड प्रतियोगिता </a:t>
            </a:r>
            <a:r>
              <a:rPr lang="en-US" altLang="ja-JP" b="1" dirty="0">
                <a:latin typeface="Times New Roman" pitchFamily="18" charset="0"/>
                <a:ea typeface="ＭＳ 明朝" pitchFamily="17" charset="-128"/>
                <a:cs typeface="Times New Roman" pitchFamily="18" charset="0"/>
              </a:rPr>
              <a:t>(</a:t>
            </a:r>
            <a:r>
              <a:rPr lang="hi-IN" altLang="ja-JP" dirty="0">
                <a:solidFill>
                  <a:srgbClr val="212121"/>
                </a:solidFill>
                <a:latin typeface="Arial Narrow" panose="020B0606020202030204" pitchFamily="34" charset="0"/>
                <a:cs typeface="Times New Roman"/>
              </a:rPr>
              <a:t>उत्तरपत्र</a:t>
            </a:r>
            <a:r>
              <a:rPr lang="en-US" altLang="ja-JP" b="1" dirty="0">
                <a:latin typeface="Times New Roman" pitchFamily="18" charset="0"/>
                <a:ea typeface="ＭＳ 明朝" pitchFamily="17" charset="-128"/>
                <a:cs typeface="Times New Roman" pitchFamily="18" charset="0"/>
              </a:rPr>
              <a:t>)</a:t>
            </a:r>
            <a:endParaRPr lang="es-ES" altLang="ja-JP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351584" y="4941168"/>
            <a:ext cx="77048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i-IN" altLang="ja-JP" sz="2200" dirty="0">
                <a:latin typeface="Arial Narrow" panose="020B0606020202030204" pitchFamily="34" charset="0"/>
              </a:rPr>
              <a:t>कृपया नीलो गोलो भित्रको भागहरूमा लेख्नुहोस्।</a:t>
            </a:r>
            <a:endParaRPr lang="en-US" altLang="ja-JP" sz="2200" dirty="0">
              <a:latin typeface="Arial Narrow" panose="020B0606020202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i-IN" altLang="ja-JP" sz="2200" dirty="0">
                <a:latin typeface="Arial Narrow" panose="020B0606020202030204" pitchFamily="34" charset="0"/>
              </a:rPr>
              <a:t>सहयोगको लागि "सुरुवात" टेबलमा रहनुभएको कर्मचारीले हरियो गोलो भित्रको भागमा लेख्नु हुनेछ।</a:t>
            </a:r>
            <a:endParaRPr lang="ja-JP" altLang="en-US" sz="2200" dirty="0">
              <a:latin typeface="Arial Narrow" panose="020B0606020202030204" pitchFamily="34" charset="0"/>
            </a:endParaRP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63B5B228-792F-49E8-61A7-82B9F444A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662" y="6166630"/>
            <a:ext cx="1161826" cy="365125"/>
          </a:xfrm>
        </p:spPr>
        <p:txBody>
          <a:bodyPr/>
          <a:lstStyle/>
          <a:p>
            <a:fld id="{D2D8002D-B5B0-4BAC-B1F6-782DDCCE6D9C}" type="slidenum">
              <a:rPr lang="ja-JP" altLang="en-US" sz="1600">
                <a:solidFill>
                  <a:schemeClr val="tx1"/>
                </a:solidFill>
              </a:rPr>
              <a:t>6</a:t>
            </a:fld>
            <a:endParaRPr lang="ja-JP" altLang="en-US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537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hi-IN" altLang="ja-JP" dirty="0"/>
              <a:t>फिल्ड प्रतियोगिता</a:t>
            </a:r>
            <a:r>
              <a:rPr lang="en-US" altLang="ja-JP" dirty="0"/>
              <a:t> - 4</a:t>
            </a:r>
            <a:endParaRPr kumimoji="1" lang="ja-JP" altLang="en-US" dirty="0"/>
          </a:p>
        </p:txBody>
      </p:sp>
      <p:sp>
        <p:nvSpPr>
          <p:cNvPr id="9" name="テキスト ボックス 399"/>
          <p:cNvSpPr txBox="1">
            <a:spLocks noChangeArrowheads="1"/>
          </p:cNvSpPr>
          <p:nvPr/>
        </p:nvSpPr>
        <p:spPr bwMode="auto">
          <a:xfrm>
            <a:off x="767408" y="4481736"/>
            <a:ext cx="11089232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Char char="•"/>
            </a:pPr>
            <a:r>
              <a:rPr lang="hi-IN" altLang="ja-JP" sz="2600" dirty="0">
                <a:latin typeface="Arial Narrow" panose="020B0606020202030204" pitchFamily="34" charset="0"/>
              </a:rPr>
              <a:t>फिल्ड मा रहेको मिटरको रिडिंग गरेर </a:t>
            </a:r>
            <a:r>
              <a:rPr lang="hi-IN" altLang="ja-JP" sz="2600" dirty="0">
                <a:solidFill>
                  <a:srgbClr val="FF0000"/>
                </a:solidFill>
                <a:latin typeface="Arial Narrow" panose="020B0606020202030204" pitchFamily="34" charset="0"/>
              </a:rPr>
              <a:t>नं</a:t>
            </a:r>
            <a:r>
              <a:rPr lang="en-US" altLang="ja-JP" sz="2600" dirty="0">
                <a:solidFill>
                  <a:srgbClr val="FF0000"/>
                </a:solidFill>
                <a:latin typeface="Arial Narrow" panose="020B0606020202030204" pitchFamily="34" charset="0"/>
              </a:rPr>
              <a:t>. </a:t>
            </a:r>
            <a:r>
              <a:rPr lang="hi-IN" altLang="ja-JP" sz="2600" dirty="0">
                <a:solidFill>
                  <a:srgbClr val="FF0000"/>
                </a:solidFill>
                <a:latin typeface="Arial Narrow" panose="020B0606020202030204" pitchFamily="34" charset="0"/>
              </a:rPr>
              <a:t>1 देखि नं</a:t>
            </a:r>
            <a:r>
              <a:rPr lang="en-US" altLang="ja-JP" sz="2600" dirty="0">
                <a:solidFill>
                  <a:srgbClr val="FF0000"/>
                </a:solidFill>
                <a:latin typeface="Arial Narrow" panose="020B0606020202030204" pitchFamily="34" charset="0"/>
              </a:rPr>
              <a:t>. </a:t>
            </a:r>
            <a:r>
              <a:rPr lang="hi-IN" altLang="ja-JP" sz="2600" dirty="0">
                <a:solidFill>
                  <a:srgbClr val="FF0000"/>
                </a:solidFill>
                <a:latin typeface="Arial Narrow" panose="020B0606020202030204" pitchFamily="34" charset="0"/>
              </a:rPr>
              <a:t>40 सम्मको सबै उत्तरहरु</a:t>
            </a:r>
            <a:r>
              <a:rPr lang="hi-IN" altLang="ja-JP" sz="2600" dirty="0">
                <a:latin typeface="Arial Narrow" panose="020B0606020202030204" pitchFamily="34" charset="0"/>
              </a:rPr>
              <a:t> उत्तरपत्रमा लेख्नुहोस्।</a:t>
            </a:r>
            <a:endParaRPr lang="en-US" altLang="ja-JP" sz="2600" dirty="0">
              <a:latin typeface="Arial Narrow" panose="020B0606020202030204" pitchFamily="34" charset="0"/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hi-IN" altLang="ja-JP" sz="2600" dirty="0">
                <a:latin typeface="Arial Narrow" panose="020B0606020202030204" pitchFamily="34" charset="0"/>
              </a:rPr>
              <a:t>सही उत्तर र लागेको समय अनुसार प्राप्तांक गणना गरिनेछ।</a:t>
            </a:r>
            <a:endParaRPr lang="en-US" altLang="ja-JP" sz="2600" dirty="0">
              <a:latin typeface="Arial Narrow" panose="020B0606020202030204" pitchFamily="34" charset="0"/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hi-IN" altLang="ja-JP" sz="2600" dirty="0">
                <a:latin typeface="Arial Narrow" panose="020B0606020202030204" pitchFamily="34" charset="0"/>
              </a:rPr>
              <a:t>मिटर नसार्नुहोस् अनी ढक्कन बन्द नगर्नुहोस्!</a:t>
            </a:r>
            <a:endParaRPr lang="es-ES" altLang="ja-JP" sz="2600" dirty="0">
              <a:latin typeface="Arial Narrow" panose="020B0606020202030204" pitchFamily="34" charset="0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74A1FF-FD20-EAE4-5D62-C307A96FC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4654" y="6150378"/>
            <a:ext cx="1161826" cy="365125"/>
          </a:xfrm>
        </p:spPr>
        <p:txBody>
          <a:bodyPr/>
          <a:lstStyle/>
          <a:p>
            <a:fld id="{D2D8002D-B5B0-4BAC-B1F6-782DDCCE6D9C}" type="slidenum">
              <a:rPr lang="ja-JP" altLang="en-US" sz="1600">
                <a:solidFill>
                  <a:schemeClr val="tx1"/>
                </a:solidFill>
              </a:rPr>
              <a:t>7</a:t>
            </a:fld>
            <a:endParaRPr lang="ja-JP" altLang="en-US" sz="1600">
              <a:solidFill>
                <a:schemeClr val="tx1"/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DC525CB-C487-5F87-86A5-58350C4D53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552" y="2083500"/>
            <a:ext cx="7551142" cy="1905791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9390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コンテンツ プレースホルダー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0519111"/>
              </p:ext>
            </p:extLst>
          </p:nvPr>
        </p:nvGraphicFramePr>
        <p:xfrm>
          <a:off x="3238994" y="3212976"/>
          <a:ext cx="5714011" cy="2160240"/>
        </p:xfrm>
        <a:graphic>
          <a:graphicData uri="http://schemas.openxmlformats.org/drawingml/2006/table">
            <a:tbl>
              <a:tblPr firstRow="1" firstCol="1" bandRow="1"/>
              <a:tblGrid>
                <a:gridCol w="628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6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86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86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86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86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86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86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50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23626">
                <a:tc gridSpan="9">
                  <a:txBody>
                    <a:bodyPr/>
                    <a:lstStyle/>
                    <a:p>
                      <a:pPr algn="ctr">
                        <a:spcBef>
                          <a:spcPts val="30"/>
                        </a:spcBef>
                      </a:pPr>
                      <a:r>
                        <a:rPr lang="en-US" sz="3600" kern="100" dirty="0">
                          <a:effectLst/>
                          <a:latin typeface="Times New Roman"/>
                        </a:rPr>
                        <a:t>Q. 30</a:t>
                      </a:r>
                      <a:r>
                        <a:rPr lang="ja-JP" sz="3600" kern="100" dirty="0">
                          <a:effectLst/>
                          <a:latin typeface="Century"/>
                        </a:rPr>
                        <a:t> </a:t>
                      </a:r>
                    </a:p>
                  </a:txBody>
                  <a:tcPr marL="17780" marR="177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FDFD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44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3600" kern="1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 </a:t>
                      </a:r>
                      <a:endParaRPr lang="ja-JP" sz="36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7780" marR="177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3600" kern="1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 </a:t>
                      </a:r>
                      <a:endParaRPr lang="ja-JP" sz="36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endParaRPr lang="ja-JP" sz="3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endParaRPr lang="ja-JP" sz="3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endParaRPr lang="ja-JP" sz="3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3600" kern="100" dirty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1</a:t>
                      </a:r>
                      <a:endParaRPr lang="ja-JP" sz="3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3600" kern="100" dirty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2</a:t>
                      </a:r>
                      <a:endParaRPr lang="ja-JP" sz="3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3600" kern="100" dirty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3</a:t>
                      </a:r>
                      <a:endParaRPr lang="ja-JP" sz="3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36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m</a:t>
                      </a:r>
                      <a:r>
                        <a:rPr lang="en-US" sz="3600" kern="100" baseline="300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3</a:t>
                      </a:r>
                      <a:endParaRPr lang="ja-JP" sz="3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172">
                <a:tc gridSpan="9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3600" kern="1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 </a:t>
                      </a:r>
                      <a:endParaRPr lang="ja-JP" sz="3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17780" marR="177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altLang="ja-JP" dirty="0"/>
              <a:t>फिल्ड प्रतियोगिता</a:t>
            </a:r>
            <a:r>
              <a:rPr lang="en-US" altLang="ja-JP" dirty="0"/>
              <a:t> - 5</a:t>
            </a:r>
            <a:endParaRPr kumimoji="1" lang="ja-JP" altLang="en-US" dirty="0"/>
          </a:p>
        </p:txBody>
      </p:sp>
      <p:sp>
        <p:nvSpPr>
          <p:cNvPr id="12" name="テキスト ボックス 1"/>
          <p:cNvSpPr txBox="1">
            <a:spLocks noChangeArrowheads="1"/>
          </p:cNvSpPr>
          <p:nvPr/>
        </p:nvSpPr>
        <p:spPr bwMode="auto">
          <a:xfrm>
            <a:off x="3262313" y="3892550"/>
            <a:ext cx="184785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ja-JP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35560" y="2348881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altLang="ja-JP" sz="3600" kern="100" dirty="0">
                <a:latin typeface="HG創英角ﾎﾟｯﾌﾟ体"/>
                <a:ea typeface="ＭＳ 明朝"/>
                <a:cs typeface="Times New Roman"/>
              </a:rPr>
              <a:t>सही लेखाईको उदाहरण</a:t>
            </a:r>
            <a:endParaRPr lang="es-ES" altLang="ja-JP" sz="3600" kern="100" dirty="0">
              <a:latin typeface="HG創英角ﾎﾟｯﾌﾟ体"/>
              <a:ea typeface="ＭＳ 明朝"/>
              <a:cs typeface="Times New Roman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78D96C6-4C64-32D6-42AB-5475B5717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4747" y="6237313"/>
            <a:ext cx="1161826" cy="365125"/>
          </a:xfrm>
        </p:spPr>
        <p:txBody>
          <a:bodyPr/>
          <a:lstStyle/>
          <a:p>
            <a:fld id="{D2D8002D-B5B0-4BAC-B1F6-782DDCCE6D9C}" type="slidenum">
              <a:rPr lang="ja-JP" altLang="en-US" sz="1600">
                <a:solidFill>
                  <a:schemeClr val="tx1"/>
                </a:solidFill>
              </a:rPr>
              <a:t>8</a:t>
            </a:fld>
            <a:endParaRPr lang="ja-JP" altLang="en-US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250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hi-IN" altLang="ja-JP" sz="4000" dirty="0"/>
              <a:t>फिल्ड प्रतियोगिता</a:t>
            </a:r>
            <a:r>
              <a:rPr lang="en-US" altLang="ja-JP" sz="4000" dirty="0"/>
              <a:t> - 6</a:t>
            </a:r>
            <a:endParaRPr lang="ja-JP" altLang="en-US" sz="4000" dirty="0"/>
          </a:p>
        </p:txBody>
      </p:sp>
      <p:sp>
        <p:nvSpPr>
          <p:cNvPr id="11" name="テキスト ボックス 402"/>
          <p:cNvSpPr txBox="1">
            <a:spLocks noChangeArrowheads="1"/>
          </p:cNvSpPr>
          <p:nvPr/>
        </p:nvSpPr>
        <p:spPr bwMode="auto">
          <a:xfrm>
            <a:off x="4727848" y="2780928"/>
            <a:ext cx="7200800" cy="3744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hi-IN" altLang="ja-JP" sz="2600" dirty="0">
                <a:latin typeface="Arial Narrow" panose="020B0606020202030204" pitchFamily="34" charset="0"/>
              </a:rPr>
              <a:t>अन्त्यको बिन्दु तिर हरेक प्रतियोगिले आफ्नो उत्तरपत्र सहयोगको लागि "अन्त्य" टेबलमा रहनुभएको कर्मचारीलाई दिनुहोला</a:t>
            </a:r>
            <a:r>
              <a:rPr lang="hi-IN" altLang="ja-JP" sz="2800" dirty="0">
                <a:latin typeface="Arial Narrow" panose="020B0606020202030204" pitchFamily="34" charset="0"/>
              </a:rPr>
              <a:t>। </a:t>
            </a:r>
            <a:endParaRPr lang="en-US" altLang="ja-JP" sz="2800" dirty="0">
              <a:latin typeface="Arial Narrow" panose="020B0606020202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i-IN" altLang="ja-JP" sz="2600" dirty="0">
                <a:latin typeface="Arial Narrow" panose="020B0606020202030204" pitchFamily="34" charset="0"/>
              </a:rPr>
              <a:t>कर्मचारीले पानामा अन्त्य गर्दाखेरिको समय लेख्नुहुनेछ र उत्तरपुस्तिका आफूसंग राख्नुहुनेछ। घडी नछुनुहोस् वा बन्द नगर्नुहोस्।</a:t>
            </a:r>
            <a:endParaRPr lang="en-US" altLang="ja-JP" sz="2600" dirty="0">
              <a:latin typeface="Arial Narrow" panose="020B0606020202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i-IN" altLang="ja-JP" sz="2600" dirty="0">
                <a:latin typeface="Arial Narrow" panose="020B0606020202030204" pitchFamily="34" charset="0"/>
              </a:rPr>
              <a:t>त्यसपछि कुर्सीमा बस्नुहोस्।</a:t>
            </a:r>
            <a:endParaRPr lang="es-ES" altLang="ja-JP" sz="2600" dirty="0">
              <a:latin typeface="Arial Narrow" panose="020B0606020202030204" pitchFamily="34" charset="0"/>
            </a:endParaRP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01984896-235A-DD60-4FD8-9C601B360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2344" y="6154548"/>
            <a:ext cx="1161826" cy="365125"/>
          </a:xfrm>
        </p:spPr>
        <p:txBody>
          <a:bodyPr/>
          <a:lstStyle/>
          <a:p>
            <a:fld id="{D2D8002D-B5B0-4BAC-B1F6-782DDCCE6D9C}" type="slidenum">
              <a:rPr lang="ja-JP" altLang="en-US" sz="1600">
                <a:solidFill>
                  <a:schemeClr val="tx1"/>
                </a:solidFill>
              </a:rPr>
              <a:t>9</a:t>
            </a:fld>
            <a:endParaRPr lang="ja-JP" altLang="en-US" sz="1600">
              <a:solidFill>
                <a:schemeClr val="tx1"/>
              </a:solidFill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5B92A95C-5FC9-654B-CE31-0F6D0247B2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80928"/>
            <a:ext cx="4321886" cy="2880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05959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84033c2b-00f7-40c7-8f48-15b44c4f841c}" enabled="1" method="Privileged" siteId="{615d96c1-231f-40d5-b2ef-46a3c20be1f2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976</TotalTime>
  <Words>400</Words>
  <Application>Microsoft Office PowerPoint</Application>
  <PresentationFormat>ワイド画面</PresentationFormat>
  <Paragraphs>88</Paragraphs>
  <Slides>10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20" baseType="lpstr">
      <vt:lpstr>HG創英角ﾎﾟｯﾌﾟ体</vt:lpstr>
      <vt:lpstr>游ゴシック</vt:lpstr>
      <vt:lpstr>Arial</vt:lpstr>
      <vt:lpstr>Arial Narrow</vt:lpstr>
      <vt:lpstr>Calibri</vt:lpstr>
      <vt:lpstr>Candara</vt:lpstr>
      <vt:lpstr>Century</vt:lpstr>
      <vt:lpstr>Symbol</vt:lpstr>
      <vt:lpstr>Times New Roman</vt:lpstr>
      <vt:lpstr>ウェーブ</vt:lpstr>
      <vt:lpstr>पेपर टेस्ट र फिल्ड प्रतियोगिता गर्ने तरिका</vt:lpstr>
      <vt:lpstr>पेपर टेस्ट - 1</vt:lpstr>
      <vt:lpstr>पेपर टेस्ट - 2</vt:lpstr>
      <vt:lpstr>फिल्ड प्रतियोगिता - 1</vt:lpstr>
      <vt:lpstr>फिल्ड प्रतियोगिता - 2</vt:lpstr>
      <vt:lpstr>फिल्ड प्रतियोगिता - 3</vt:lpstr>
      <vt:lpstr>फिल्ड प्रतियोगिता - 4</vt:lpstr>
      <vt:lpstr>फिल्ड प्रतियोगिता - 5</vt:lpstr>
      <vt:lpstr>फिल्ड प्रतियोगिता - 6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Test and Field Contest</dc:title>
  <dc:creator>IWATA_DAIZOU</dc:creator>
  <cp:lastModifiedBy>Koji NAITO</cp:lastModifiedBy>
  <cp:revision>95</cp:revision>
  <cp:lastPrinted>2019-04-08T21:34:46Z</cp:lastPrinted>
  <dcterms:created xsi:type="dcterms:W3CDTF">2019-03-21T17:34:09Z</dcterms:created>
  <dcterms:modified xsi:type="dcterms:W3CDTF">2025-03-05T07:32:58Z</dcterms:modified>
</cp:coreProperties>
</file>